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4" r:id="rId5"/>
    <p:sldId id="484" r:id="rId6"/>
    <p:sldId id="503" r:id="rId7"/>
    <p:sldId id="485" r:id="rId8"/>
    <p:sldId id="502" r:id="rId9"/>
    <p:sldId id="486" r:id="rId10"/>
    <p:sldId id="501" r:id="rId11"/>
    <p:sldId id="487" r:id="rId12"/>
    <p:sldId id="500" r:id="rId13"/>
    <p:sldId id="488" r:id="rId14"/>
    <p:sldId id="499" r:id="rId15"/>
    <p:sldId id="489" r:id="rId16"/>
    <p:sldId id="498" r:id="rId17"/>
    <p:sldId id="490" r:id="rId18"/>
    <p:sldId id="497" r:id="rId19"/>
    <p:sldId id="491" r:id="rId20"/>
    <p:sldId id="496" r:id="rId21"/>
    <p:sldId id="492" r:id="rId22"/>
    <p:sldId id="495" r:id="rId23"/>
    <p:sldId id="493" r:id="rId24"/>
    <p:sldId id="49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50" d="100"/>
          <a:sy n="50" d="100"/>
        </p:scale>
        <p:origin x="3474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G7B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70788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Digital circuits; amplifiers and oscillators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a Class A amplifier, what percentage of the time does the amplifying device conduct?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100%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More than 50% but less than 100%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50%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Less than 50%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153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37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many states does a 3-bit binary counter have?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6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8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16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many states does a 3-bit binary counter have?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6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8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16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191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42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shift register?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clocked array of circuits that passes data in steps along the array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 array of operational amplifiers used for tri-state arithmetic operations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digital mixer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 analog mixer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shift register?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clocked array of circuits that passes data in steps along the array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 array of operational amplifiers used for tri-state arithmetic operations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digital mixer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 analog mixer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9397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465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are basic components of a sine wave oscillator?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 amplifier and a divider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frequency multiplier and a mixer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circulator and a filter operating in a feed-forward loop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filter and an amplifier operating in a feedback loop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are basic components of a sine wave oscillator?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 amplifier and a divider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frequency multiplier and a mixer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circulator and a filter operating in a feed-forward loop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filter and an amplifier operating in a feedback loop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1912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is the efficiency of an RF power amplifier determined?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Divide the DC input power by the DC output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Divide the RF output power by the DC input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Multiply the RF input power by the reciprocal of the RF output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Add the RF input power to the DC output power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is the efficiency of an RF power amplifier determined?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Divide the DC input power by the DC output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Divide the RF output power by the DC input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Multiply the RF input power by the reciprocal of the RF output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Add the RF input power to the DC output power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4977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1865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determines the frequency of an LC oscillator?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number of stages in the counter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number of stages in the divider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inductance and capacitance in the tank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time delay of the lag circuit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determines the frequency of an LC oscillator?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number of stages in the counter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number of stages in the divider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inductance and capacitance in the tank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time delay of the lag circuit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8650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335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a linear amplifier?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Any RF power amplifier used in conjunction with an amateur transceiver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 amplifier in which the output preserves the input waveform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Class C high efficiency amplifier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 amplifier used as a frequency multiplier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a linear amplifier?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Any RF power amplifier used in conjunction with an amateur transceiver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 amplifier in which the output preserves the input waveform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Class C high efficiency amplifier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 amplifier used as a frequency multiplier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5920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3058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For which of the following modes is a Class C power stage appropriate for amplifying a modulated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For which of the following modes is a Class C power stage appropriate for amplifying a modulated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8650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63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neutralizing an amplifier?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limit the modulation index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eliminate self-oscillations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cut off the final amplifier during standby periods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keep the carrier on frequency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neutralizing an amplifier?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limit the modulation index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eliminate self-oscillations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cut off the final amplifier during standby periods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keep the carrier on frequency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195254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1150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these classes of amplifiers has the highest efficiency?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Class 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Class 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Class AB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Class C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these classes of amplifiers has the highest efficiency?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Class 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Class 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Class AB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Class C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4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the function of a two-input AND gate?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Output is high when either or both inputs are low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Output is high only when both inputs are high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Output is low when either or both inputs are high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Output is low only when both inputs are high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the function of a two-input AND gate?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Output is high when either or both inputs are low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Output is high only when both inputs are high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Output is low when either or both inputs are high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Output is low only when both inputs are high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1826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56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G7B04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a Class A amplifier, what percentage of the time does the amplifying device conduct?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100%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More than 50% but less than 100%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50%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Less than 50%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1042</Words>
  <Application>Microsoft Office PowerPoint</Application>
  <PresentationFormat>Widescreen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29</cp:revision>
  <dcterms:created xsi:type="dcterms:W3CDTF">2023-05-09T14:58:22Z</dcterms:created>
  <dcterms:modified xsi:type="dcterms:W3CDTF">2023-05-12T18:59:11Z</dcterms:modified>
</cp:coreProperties>
</file>